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68" r:id="rId6"/>
    <p:sldId id="260" r:id="rId7"/>
    <p:sldId id="269" r:id="rId8"/>
    <p:sldId id="270" r:id="rId9"/>
    <p:sldId id="271" r:id="rId10"/>
    <p:sldId id="261" r:id="rId11"/>
    <p:sldId id="262" r:id="rId12"/>
    <p:sldId id="263" r:id="rId13"/>
    <p:sldId id="264" r:id="rId14"/>
    <p:sldId id="265" r:id="rId15"/>
    <p:sldId id="277" r:id="rId16"/>
    <p:sldId id="266" r:id="rId17"/>
    <p:sldId id="276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893B6-18C8-4054-9FD7-B28131EF5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2A5875-E7C2-41A8-BEC8-945532794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5672E-FD5D-44ED-9FBE-6DF87D8B1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58A1-4063-43AC-BB13-A6CFA8C5A29A}" type="datetimeFigureOut">
              <a:rPr lang="en-US" smtClean="0"/>
              <a:t>10/10/2021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21B04-41B8-4EB8-8110-D48173534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8B75A-1A32-41CD-98EF-1A93D8656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A5FD8-C56B-4F83-A2F7-482BDA85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3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B66BF-00BD-4DD1-964F-EABC572BF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FA78A-9CEF-485A-B0EC-474FC3F55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394E3-F577-4011-9283-2A5822C7D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58A1-4063-43AC-BB13-A6CFA8C5A29A}" type="datetimeFigureOut">
              <a:rPr lang="en-US" smtClean="0"/>
              <a:t>10/10/2021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E234D-B991-42A0-A4FF-B64DCF7E6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39EFF-C3B6-4695-9130-0EC5C5919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A5FD8-C56B-4F83-A2F7-482BDA85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089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9196E-75B7-4056-B6E0-FD2548E0D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CF7DC0-4E27-47FE-99DF-EBBB94ABB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91BC8-5236-4F56-9B1F-446720A90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58A1-4063-43AC-BB13-A6CFA8C5A29A}" type="datetimeFigureOut">
              <a:rPr lang="en-US" smtClean="0"/>
              <a:t>10/10/2021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24192-F329-44CD-BEE0-BC4F2A83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657DA-6683-4C58-B7A7-2BB23E65B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A5FD8-C56B-4F83-A2F7-482BDA85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51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AEC8-3FE7-4C9C-97C6-217E3E03D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CFDB2-D67B-4773-B1F8-3813AD626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D0A1F-1268-4E6C-BCBE-DF5E424E3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A5FF2-6FF4-4E09-A437-0A16E485F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58A1-4063-43AC-BB13-A6CFA8C5A29A}" type="datetimeFigureOut">
              <a:rPr lang="en-US" smtClean="0"/>
              <a:t>10/10/2021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060B7-C573-4F71-BAD8-89283798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DA7537-670F-47F9-A9B6-C3D9E16A9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A5FD8-C56B-4F83-A2F7-482BDA85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31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B37B7-1403-4729-8A7C-8E88F0F76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1C4BC-4589-4DD6-9143-A1CEC1BC5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7EB7C-D544-449E-BBB7-AB5AD0594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CBD7E3-28B2-4177-A801-670F19DA3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2460B6-0381-4CB9-8632-F56A0687AD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18679C-63A3-4341-B0D0-AD1186DE7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58A1-4063-43AC-BB13-A6CFA8C5A29A}" type="datetimeFigureOut">
              <a:rPr lang="en-US" smtClean="0"/>
              <a:t>10/10/2021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F3BFF3-5E0D-4BCA-AB51-8E4E9E269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033063-2718-4DC7-B1E0-2AFD376A4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A5FD8-C56B-4F83-A2F7-482BDA85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71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A6A7A-EF05-4CE2-9383-711B6496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889228-EC81-4582-B4FE-BC004AD6B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58A1-4063-43AC-BB13-A6CFA8C5A29A}" type="datetimeFigureOut">
              <a:rPr lang="en-US" smtClean="0"/>
              <a:t>10/10/2021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FAE911-71DA-4F6F-B9DB-083A37D3B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2A6237-E813-4BF8-A87B-8C4BCBCA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A5FD8-C56B-4F83-A2F7-482BDA85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98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EFE618-C5B4-4E28-BBC8-DD7B16809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58A1-4063-43AC-BB13-A6CFA8C5A29A}" type="datetimeFigureOut">
              <a:rPr lang="en-US" smtClean="0"/>
              <a:t>10/10/2021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925435-3117-4812-8D23-B39C0855B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4DC09-38FA-435E-9860-A89DE2CD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A5FD8-C56B-4F83-A2F7-482BDA85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95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CCBA-5A4D-4154-B6D0-75DF70342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16C4E-BB04-48AC-8375-3528974E8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A23D5-4502-4CFE-B4C0-AC800C577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68B92-54FC-4F6B-94E7-380012841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58A1-4063-43AC-BB13-A6CFA8C5A29A}" type="datetimeFigureOut">
              <a:rPr lang="en-US" smtClean="0"/>
              <a:t>10/10/2021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97FF62-0CA3-4E9C-B5FD-56EE50FCE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48D83D-069A-4761-A941-6AB5B66DF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A5FD8-C56B-4F83-A2F7-482BDA85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48FBC-22CB-4DFC-86E5-546A4D426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539756-381C-4137-85C9-BA6A5F75D4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1F715-F874-4D35-BD5C-CE238D079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39F0DF-73A4-4639-A10F-779E3E75F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58A1-4063-43AC-BB13-A6CFA8C5A29A}" type="datetimeFigureOut">
              <a:rPr lang="en-US" smtClean="0"/>
              <a:t>10/10/2021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C319AE-A023-42BF-8ADD-5656F54E5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4037D4-8AE2-4685-A8B0-1AD28184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A5FD8-C56B-4F83-A2F7-482BDA85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37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DA18B-7B24-45BB-BADA-CD451462A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1ACA37-2404-48DE-8EF1-D227D77AD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6DD60-45BD-4216-9BA3-F0E6EC7C3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58A1-4063-43AC-BB13-A6CFA8C5A29A}" type="datetimeFigureOut">
              <a:rPr lang="en-US" smtClean="0"/>
              <a:t>10/10/2021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FECEC-0CFC-4037-8CCC-455114A5F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F8A54-7BBC-45BE-8B2F-491AF9B50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A5FD8-C56B-4F83-A2F7-482BDA85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EF56B5-B5A3-4EAC-A3B4-C4652F65E1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6C83D6-D173-4C7E-B01E-EA59E88A98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38991-3A99-4866-B4A0-92DA0595D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58A1-4063-43AC-BB13-A6CFA8C5A29A}" type="datetimeFigureOut">
              <a:rPr lang="en-US" smtClean="0"/>
              <a:t>10/10/2021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38845-58B2-42F4-87A6-998DBC406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6D5CE-4449-4D54-ABEE-404AFF4D8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A5FD8-C56B-4F83-A2F7-482BDA85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0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2B989F-C03D-46FA-B7A2-D5A4A1AD7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226C6-C9ED-4674-B605-9137130BD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86B4D-5757-4191-B27B-9F5EE9AF78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B58A1-4063-43AC-BB13-A6CFA8C5A29A}" type="datetimeFigureOut">
              <a:rPr lang="en-US" smtClean="0"/>
              <a:t>10/10/2021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65FF6-101A-48FE-B154-F3984DFFCC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BD477-3D6B-4A16-AD88-9BCBE7822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A5FD8-C56B-4F83-A2F7-482BDA856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780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3D46BA-6BD0-498B-8886-6B56C7CDBE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063" y="1418858"/>
            <a:ext cx="5360377" cy="402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52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E7CDEC-E39A-4E8A-8F0E-825AB443B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783" y="1463919"/>
            <a:ext cx="5632938" cy="422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46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14CE21-F8CA-40EA-857D-9A9CF7AF2F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560" y="1367481"/>
            <a:ext cx="5497384" cy="412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31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5E7325-7512-4D98-A165-6884AC0D4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715" y="1410729"/>
            <a:ext cx="5382055" cy="403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23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585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70D2A2-8E48-458D-9462-0649A4C1A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558" y="1835055"/>
            <a:ext cx="5297883" cy="17740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2FF5CC-D9C3-408A-9D09-C3397D4ED1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934" t="15503" r="18436" b="29835"/>
          <a:stretch/>
        </p:blipFill>
        <p:spPr>
          <a:xfrm>
            <a:off x="4333103" y="3814118"/>
            <a:ext cx="2842443" cy="215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49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66D898-318B-4026-A4AC-DBF650D85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2368" y="2412726"/>
            <a:ext cx="5602710" cy="27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60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24CFBC-EA34-4440-ABF4-809854B59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310" y="1835055"/>
            <a:ext cx="5297883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843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75D0C3-2527-48B8-83EB-C2F758971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310" y="1835055"/>
            <a:ext cx="5297883" cy="2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794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0E9BBD-08C3-4703-BA41-7D8B43FFC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310" y="1835055"/>
            <a:ext cx="5297883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00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2D9DF5-B7FD-4B35-A273-B46592863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310" y="1835055"/>
            <a:ext cx="5297883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17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07C4CF-A52C-4AA7-AFE0-0E95D9BEE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310" y="1835055"/>
            <a:ext cx="5297883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89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E7173AE-EA55-46C5-95C4-E46C3B63E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310" y="1835055"/>
            <a:ext cx="5297883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10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B0E8E9-592A-480A-8A7B-7D6C3C8E4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310" y="1835055"/>
            <a:ext cx="5297883" cy="2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751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1679186-F429-4BEA-88F9-24A1C47F3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310" y="1835055"/>
            <a:ext cx="5297883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70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3CBF04-C861-4EA3-902D-EF65445361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731" y="1761599"/>
            <a:ext cx="4334632" cy="333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92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D03BF7-884F-4006-9329-F3247E33D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310" y="948010"/>
            <a:ext cx="5297883" cy="17740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5DD3C2-18BF-4C68-A55C-41F152F947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0591" y="2405167"/>
            <a:ext cx="4403110" cy="1210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6B66D1-337D-4D68-AE4A-6D8C735088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4303" y="3299690"/>
            <a:ext cx="4403110" cy="12109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961B84-8EF4-4A35-BE23-908CEE4BCD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7447" y="4216537"/>
            <a:ext cx="4403110" cy="12109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4B7AEFD-A3FF-4EC3-8A20-29B15631EF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4302" y="5111060"/>
            <a:ext cx="4403110" cy="121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6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07C4CF-A52C-4AA7-AFE0-0E95D9BEE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310" y="1835055"/>
            <a:ext cx="5297883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10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C3DE14-0799-4D53-8288-2220F2E5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142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68E19-C30A-42EA-8856-766EE239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503" y="0"/>
            <a:ext cx="3346994" cy="18350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15C5C2-53C7-4381-AA9D-3CE31A7E1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349" y="2178899"/>
            <a:ext cx="8193734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17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 HA LEE</dc:creator>
  <cp:lastModifiedBy>IL HA LEE</cp:lastModifiedBy>
  <cp:revision>13</cp:revision>
  <dcterms:created xsi:type="dcterms:W3CDTF">2021-04-24T15:20:18Z</dcterms:created>
  <dcterms:modified xsi:type="dcterms:W3CDTF">2021-10-09T22:00:48Z</dcterms:modified>
</cp:coreProperties>
</file>